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2" d="100"/>
          <a:sy n="92" d="100"/>
        </p:scale>
        <p:origin x="516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タッチペン付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色ボールペン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色アソート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シルバー・ブルー・オレンジ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・シリコン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φ12×145mm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,20×18×150mm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4</a:t>
            </a:r>
            <a:r>
              <a:rPr lang="ja-JP" altLang="en-US" sz="1600" dirty="0"/>
              <a:t>色ボールペンの頭部分にタッチペンがついて、スマホやタブレットの操作もできるオシャレなボールペン。オリジナルの名入れをして、物販用や企業のノベルティグッズとしてご使用ください。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8DF42935-917A-11CD-750D-306836CD1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940" y="1422052"/>
            <a:ext cx="3617768" cy="361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653</TotalTime>
  <Words>82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2024-07-25T02:19:39Z</dcterms:modified>
</cp:coreProperties>
</file>