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ふわふわダスター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レッド・グリーン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・ポリエチレン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80×60×290mm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,185×90×50mm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備考：シール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@25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ミニマム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2)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ふわふわの毛がホコリなどをしっかりとキャッチ！折り畳んで車やオフィスの引き出しに収納できるふわふわダスター。家具の隙間・モニターやキーボード・デスク周りなどを気軽に掃除できます。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83" name="図 82">
            <a:extLst>
              <a:ext uri="{FF2B5EF4-FFF2-40B4-BE49-F238E27FC236}">
                <a16:creationId xmlns:a16="http://schemas.microsoft.com/office/drawing/2014/main" id="{2AA078C2-BF2C-8E9A-8D42-78BD7EE76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74" y="1344488"/>
            <a:ext cx="3652033" cy="36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876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2024-07-25T02:19:39Z</dcterms:modified>
</cp:coreProperties>
</file>