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反射バッグ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ブルー・グリーン・オレンジ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435×335×2(mm)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ナップサック、手提げバッグの二刀流として、様々なシーンで活用出来ます。交通安全用品として反射テープ付きなので、車のヘッドライト等に反射し夜間の事故防止に心強い味方です。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2DE4ACF-95A7-914F-6E8B-2FF0D8FA4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36" y="1409114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2024-08-20T03:00:00Z</dcterms:modified>
</cp:coreProperties>
</file>