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9LED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ラバーライト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384626"/>
            <a:ext cx="3837450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35×35×105mm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（包装形態：化粧箱入り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,35×35×105mm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 考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zh-TW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単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四電池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本使用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別売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コンパクトサイズだけど、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9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灯式でしっかり明るい。ラバー素材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&amp;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ストラップ付きの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LED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ライト。オリジナル名入れをして物販・販促品など多用途で使用することができます。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88" name="Picture 64">
            <a:extLst>
              <a:ext uri="{FF2B5EF4-FFF2-40B4-BE49-F238E27FC236}">
                <a16:creationId xmlns:a16="http://schemas.microsoft.com/office/drawing/2014/main" id="{7D8020B0-708A-99DA-1BF9-0209B533A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65" y="1346153"/>
            <a:ext cx="3590620" cy="359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814</TotalTime>
  <Words>78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270</cp:revision>
  <cp:lastPrinted>2021-07-20T08:57:41Z</cp:lastPrinted>
  <dcterms:created xsi:type="dcterms:W3CDTF">2021-06-21T09:41:39Z</dcterms:created>
  <dcterms:modified xsi:type="dcterms:W3CDTF">2024-07-25T02:19:40Z</dcterms:modified>
</cp:coreProperties>
</file>