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43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マイクロファイバー大判マジッククロス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3P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素材：ポリエステル・ナイロン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300×300mm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,140×160×30mm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使い分けに便利な色違い</a:t>
            </a:r>
            <a:r>
              <a:rPr lang="en-US" altLang="ja-JP" sz="1600" dirty="0"/>
              <a:t>3</a:t>
            </a:r>
            <a:r>
              <a:rPr lang="ja-JP" altLang="en-US" sz="1600" dirty="0"/>
              <a:t>枚をセットにした、マイクロファイバーのマジッククロス。名入れしたシールを貼れば、モデルハウスや展示場の来場者特典にぴったり。たっぷり使える大判</a:t>
            </a:r>
            <a:r>
              <a:rPr lang="en-US" altLang="ja-JP" sz="1600" dirty="0"/>
              <a:t>30cm</a:t>
            </a:r>
            <a:r>
              <a:rPr lang="ja-JP" altLang="en-US" sz="1600" dirty="0"/>
              <a:t>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C845EB70-E988-2185-D5EC-F75F1F385A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087" y="1400570"/>
            <a:ext cx="3666316" cy="366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662</TotalTime>
  <Words>71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243</cp:revision>
  <cp:lastPrinted>2021-07-20T08:57:41Z</cp:lastPrinted>
  <dcterms:created xsi:type="dcterms:W3CDTF">2021-06-21T09:41:39Z</dcterms:created>
  <dcterms:modified xsi:type="dcterms:W3CDTF">2024-07-25T02:19:40Z</dcterms:modified>
</cp:coreProperties>
</file>