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レザー調メモ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BOX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107×105×25mm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,110×108×25mm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メモ紙</a:t>
            </a:r>
            <a:r>
              <a:rPr lang="en-US" altLang="ja-JP" sz="1600" dirty="0"/>
              <a:t>150</a:t>
            </a:r>
            <a:r>
              <a:rPr lang="ja-JP" altLang="en-US" sz="1600" dirty="0"/>
              <a:t>枚を収納できる、レザー調のメモ</a:t>
            </a:r>
            <a:r>
              <a:rPr lang="en-US" altLang="ja-JP" sz="1600" dirty="0"/>
              <a:t>BOX</a:t>
            </a:r>
            <a:r>
              <a:rPr lang="ja-JP" altLang="en-US" sz="1600" dirty="0"/>
              <a:t>。高級感があって、長く使用できる商品です。程よい上品な大きさで名入れができます。物販アイテムや記念品としてご活用ください。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377B1BC-AFF5-90FF-8CD3-4FE6EC0E4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53" y="1411148"/>
            <a:ext cx="3612017" cy="361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945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2024-09-10T08:59:57Z</dcterms:modified>
</cp:coreProperties>
</file>