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4" d="100"/>
          <a:sy n="104" d="100"/>
        </p:scale>
        <p:origin x="-12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スリムボトル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220ml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色アソート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ブルー・グリーン・シルバー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素材：アルミ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φ44×189mm 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包装：化粧箱入り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,48×48×195mm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カバンに収納しても場所を取らないスリムで小柄な</a:t>
            </a:r>
            <a:r>
              <a:rPr lang="en-US" altLang="ja-JP" sz="1600" dirty="0"/>
              <a:t>220ml</a:t>
            </a:r>
            <a:r>
              <a:rPr lang="ja-JP" altLang="en-US" sz="1600" dirty="0"/>
              <a:t>アルミボトル。カラナビ付きでバッグなどにも取り付け可能。名入れをすれば物販・ノベルティ用のオリジナルボトルを製作できます。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56" name="図 55">
            <a:extLst>
              <a:ext uri="{FF2B5EF4-FFF2-40B4-BE49-F238E27FC236}">
                <a16:creationId xmlns:a16="http://schemas.microsoft.com/office/drawing/2014/main" id="{54A527E6-E46F-E47E-3D6F-9094F978C8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766" y="1371901"/>
            <a:ext cx="3610731" cy="3610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706</TotalTime>
  <Words>78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252</cp:revision>
  <cp:lastPrinted>2021-07-20T08:57:41Z</cp:lastPrinted>
  <dcterms:created xsi:type="dcterms:W3CDTF">2021-06-21T09:41:39Z</dcterms:created>
  <dcterms:modified xsi:type="dcterms:W3CDTF">2024-07-25T02:19:42Z</dcterms:modified>
</cp:coreProperties>
</file>