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2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多機能クロックペン立て付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115×95×50mm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,125×105×58mm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LR225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ボタン電池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個内臓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モニター用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多機能クロックとペン立てが一体になった便利アイテム。温度表示・</a:t>
            </a:r>
            <a:r>
              <a:rPr lang="en-US" altLang="ja-JP" sz="1600" dirty="0"/>
              <a:t>100</a:t>
            </a:r>
            <a:r>
              <a:rPr lang="ja-JP" altLang="en-US" sz="1600" dirty="0"/>
              <a:t>年カレンダー・タイマー・スヌーズ付きアラーム機能を完備。時計部分のみを取り外して使用することも可能です。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4174687-B66E-8645-D309-7C35BE194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9" y="1366605"/>
            <a:ext cx="3653540" cy="3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2024-07-25T02:19:42Z</dcterms:modified>
</cp:coreProperties>
</file>