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2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マルチデジタルクロック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50×102×28mm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,62×120×35mm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備考：単四電池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コンパクトだけど、大きく見やすい大液晶画面のマルチデジタルクロック。温度表示・</a:t>
            </a:r>
            <a:r>
              <a:rPr lang="en-US" altLang="ja-JP" sz="1600" dirty="0"/>
              <a:t>100</a:t>
            </a:r>
            <a:r>
              <a:rPr lang="ja-JP" altLang="en-US" sz="1600" dirty="0"/>
              <a:t>年カレンダー・タイマー・スヌーズ付きアラームなど機能が満載！正面の上下２ヶ所に名入れ可能です。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A8BA7C5-C094-A9BB-513B-A2BEC0ED9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52" y="1352222"/>
            <a:ext cx="3681767" cy="36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73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2024-07-25T02:19:42Z</dcterms:modified>
</cp:coreProperties>
</file>