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0" d="100"/>
          <a:sy n="90" d="100"/>
        </p:scale>
        <p:origin x="34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マイクロファイバーふきん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1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色アソート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(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グリーン・オレンジ・ブルー・イエロー・ピンク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)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素材：ポリエステル・ナイロン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250×250×2mm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包装：ポリ袋入り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,140×130×6mm 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極細繊維が汚れや水分を拭き取る、キッチン周りやテーブルなどのお掃除に便利なマイクロファイバーふきん。吸水速乾性に優れているので洗ってもすぐに乾きます。各種特典や景品に最適です。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66" name="図 65">
            <a:extLst>
              <a:ext uri="{FF2B5EF4-FFF2-40B4-BE49-F238E27FC236}">
                <a16:creationId xmlns:a16="http://schemas.microsoft.com/office/drawing/2014/main" id="{B757E470-4930-F223-0E54-F50BE39848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89" y="1334635"/>
            <a:ext cx="3752829" cy="3752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877</TotalTime>
  <Words>89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255</cp:revision>
  <cp:lastPrinted>2021-07-20T08:57:41Z</cp:lastPrinted>
  <dcterms:created xsi:type="dcterms:W3CDTF">2021-06-21T09:41:39Z</dcterms:created>
  <dcterms:modified xsi:type="dcterms:W3CDTF">2024-07-25T02:19:44Z</dcterms:modified>
</cp:coreProperties>
</file>