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ブルー・グリーン・オレンジ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φ10×147mm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,20×18×155mm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ペンの頭部分にタッチペンが付いた、黒・赤・青のインク色のボールペン。名入れができる、使いやすいスリムサイズなので、企業のノベルティグッズや物販用としても重宝します。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52C4C85-900F-C67D-9C47-E3EFA3071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28" y="1306281"/>
            <a:ext cx="3732157" cy="37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2024-07-25T02:19:44Z</dcterms:modified>
</cp:coreProperties>
</file>