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ブロックメモ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素材：再生クラフト紙・紙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80×82×20mm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,82×84×20mm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備考：小ふせん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色メモ紙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</a:t>
            </a:r>
            <a:r>
              <a:rPr lang="ja-JP" altLang="en-US" sz="1600" dirty="0"/>
              <a:t>色のふせん各</a:t>
            </a:r>
            <a:r>
              <a:rPr lang="en-US" altLang="ja-JP" sz="1600" dirty="0"/>
              <a:t>25</a:t>
            </a:r>
            <a:r>
              <a:rPr lang="ja-JP" altLang="en-US" sz="1600" dirty="0"/>
              <a:t>枚とメモ紙</a:t>
            </a:r>
            <a:r>
              <a:rPr lang="en-US" altLang="ja-JP" sz="1600" dirty="0"/>
              <a:t>140</a:t>
            </a:r>
            <a:r>
              <a:rPr lang="ja-JP" altLang="en-US" sz="1600" dirty="0"/>
              <a:t>枚を使いやすいコンパクトサイズに集約したセット商品。ケースの外側、中央正面に名入れ可能です。企業や団体のノベルティにおススメです。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5074FEE2-AE15-1909-CC8F-24BD2DDC5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91" y="1315855"/>
            <a:ext cx="3735069" cy="37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2024-07-25T02:19:45Z</dcterms:modified>
</cp:coreProperties>
</file>