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3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マイクロファイバー大判マジッククロス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2P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組アソート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(BG/BO/GO)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素材：ポリエステル、ナイロン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300×300mm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,85×165×30mm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たっぷり使える大判</a:t>
            </a:r>
            <a:r>
              <a:rPr lang="en-US" altLang="ja-JP" sz="1600" dirty="0"/>
              <a:t>30cm</a:t>
            </a:r>
            <a:r>
              <a:rPr lang="ja-JP" altLang="en-US" sz="1600" dirty="0"/>
              <a:t>！超極細繊維で汚れをしっかり落とすマイクロファイバーのマジッククロス</a:t>
            </a:r>
            <a:r>
              <a:rPr lang="en-US" altLang="ja-JP" sz="1600" dirty="0"/>
              <a:t>2</a:t>
            </a:r>
            <a:r>
              <a:rPr lang="ja-JP" altLang="en-US" sz="1600" dirty="0"/>
              <a:t>枚組セット。イベント抽選会の景品・住宅展示場の来場者特典など、多用途で活用できます。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32E1D5D8-3D7B-E9F6-1AFD-9A0261818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151" y="1334988"/>
            <a:ext cx="3703411" cy="370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720</TotalTime>
  <Words>81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251</cp:revision>
  <cp:lastPrinted>2021-07-20T08:57:41Z</cp:lastPrinted>
  <dcterms:created xsi:type="dcterms:W3CDTF">2021-06-21T09:41:39Z</dcterms:created>
  <dcterms:modified xsi:type="dcterms:W3CDTF">2024-07-25T02:19:45Z</dcterms:modified>
</cp:coreProperties>
</file>