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12"/>
  </p:normalViewPr>
  <p:slideViewPr>
    <p:cSldViewPr snapToGrid="0" snapToObjects="1">
      <p:cViewPr varScale="1">
        <p:scale>
          <a:sx n="86" d="100"/>
          <a:sy n="86" d="100"/>
        </p:scale>
        <p:origin x="396" y="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材：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ABS</a:t>
            </a:r>
          </a:p>
          <a:p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l-GR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φ95×165(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mm)</a:t>
            </a:r>
            <a:endParaRPr lang="en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カラー数：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色アソート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レッド・イエロー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考：重量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88g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カーダスト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BOX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車内のインテリアとしても使え、ちょっとしたゴミも捨てれる「カーダスト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BOX</a:t>
            </a:r>
            <a:r>
              <a:rPr lang="ja-JP" altLang="en-US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」。ドリンクホルダーに置いて使える、オシャレで曲線のシルエットが可愛いらしいダストボックスです。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45EB4FA-0B3C-A5FB-8630-8116D5BA8B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596" y="1493010"/>
            <a:ext cx="3425563" cy="34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531</TotalTime>
  <Words>71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239</cp:revision>
  <cp:lastPrinted>2021-07-20T08:57:41Z</cp:lastPrinted>
  <dcterms:created xsi:type="dcterms:W3CDTF">2021-06-21T09:41:39Z</dcterms:created>
  <dcterms:modified xsi:type="dcterms:W3CDTF">2024-07-25T02:19:47Z</dcterms:modified>
</cp:coreProperties>
</file>