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スリムボトル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350ml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色アソート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シルバー・ブルー・グリーン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素材：アルミ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φ50×235mm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包装：化粧箱入り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,53×53×240mm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軽くてスリムな</a:t>
            </a:r>
            <a:r>
              <a:rPr lang="en-US" altLang="ja-JP" sz="1600" dirty="0"/>
              <a:t>350ml</a:t>
            </a:r>
            <a:r>
              <a:rPr lang="ja-JP" altLang="en-US" sz="1600" dirty="0"/>
              <a:t>のアルミボトルは名入れができて、オリジナルの記念品・物販・ノベルティ製作にぴったり。カバンに入れても場所を取らず、携帯に便利なカラナビが付いています。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74F13E43-D1F1-86F5-F8F3-6FA7E79CDC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673" y="1364462"/>
            <a:ext cx="3571046" cy="357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695</TotalTime>
  <Words>81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251</cp:revision>
  <cp:lastPrinted>2021-07-20T08:57:41Z</cp:lastPrinted>
  <dcterms:created xsi:type="dcterms:W3CDTF">2021-06-21T09:41:39Z</dcterms:created>
  <dcterms:modified xsi:type="dcterms:W3CDTF">2024-07-25T02:19:47Z</dcterms:modified>
</cp:coreProperties>
</file>