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ハイパワーライト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80×140×100mm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,85×85×140mm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備考：単三電池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16</a:t>
            </a:r>
            <a:r>
              <a:rPr lang="ja-JP" altLang="en-US" sz="1600" dirty="0"/>
              <a:t>灯の大型</a:t>
            </a:r>
            <a:r>
              <a:rPr lang="en-US" altLang="ja-JP" sz="1600" dirty="0"/>
              <a:t>COB</a:t>
            </a:r>
            <a:r>
              <a:rPr lang="ja-JP" altLang="en-US" sz="1600" dirty="0"/>
              <a:t>ライトがとても明るいスタンドタイプと、</a:t>
            </a:r>
            <a:r>
              <a:rPr lang="en-US" altLang="ja-JP" sz="1600" dirty="0"/>
              <a:t>LED</a:t>
            </a:r>
            <a:r>
              <a:rPr lang="ja-JP" altLang="en-US" sz="1600" dirty="0"/>
              <a:t>ビームライトで遠くまで光が届く持ち歩きタイプ、</a:t>
            </a:r>
            <a:r>
              <a:rPr lang="en-US" altLang="ja-JP" sz="1600" dirty="0"/>
              <a:t>2WAY</a:t>
            </a:r>
            <a:r>
              <a:rPr lang="ja-JP" altLang="en-US" sz="1600" dirty="0"/>
              <a:t>で使える！持ち手が付いた災害時に重宝するハイパワーライトです。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9070E7AC-BEBB-EBE4-9AEE-C6C189FD2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17" y="1325830"/>
            <a:ext cx="3739533" cy="37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2024-07-25T02:19:48Z</dcterms:modified>
</cp:coreProperties>
</file>