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クリーンセット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155×160×35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お掃除に便利な、埃や汚れを拭き取るふわふわダスターと、フチの色が異なり用途別に使い分けできるマイクロファイバーふきん</a:t>
            </a:r>
            <a:r>
              <a:rPr lang="en-US" altLang="ja-JP" sz="1600" dirty="0"/>
              <a:t>5</a:t>
            </a:r>
            <a:r>
              <a:rPr lang="ja-JP" altLang="en-US" sz="1600" dirty="0"/>
              <a:t>枚のギフトセット。化粧箱に名入れシールを貼ることができます。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CBCADF51-41A1-D6D8-E1BD-27EF0BF80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05" y="1335792"/>
            <a:ext cx="3700394" cy="37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</TotalTime>
  <Words>58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2024-07-25T02:19:48Z</dcterms:modified>
</cp:coreProperties>
</file>