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3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マイクロファイバーふきん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オリジナル台紙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色アソート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オレンジ・ピンク・グリーン・ブルー・イエロー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素材：ポリエステル・ナイロン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250×250×2mm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包装：透明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,140×130×7mm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備考：台紙サイズ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:2x13mm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オリジナルデザインの台紙に、人気のマイクロファイバーふきんを梱包した独自の粗品を製作します。既存デザインの台紙もご用意しているので、デザインデータを用意できない方でも注文可能です。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1" name="図 80">
            <a:extLst>
              <a:ext uri="{FF2B5EF4-FFF2-40B4-BE49-F238E27FC236}">
                <a16:creationId xmlns:a16="http://schemas.microsoft.com/office/drawing/2014/main" id="{83AEEE8B-8A5E-8811-3C1C-2EAF2F464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875" y="1334565"/>
            <a:ext cx="3763483" cy="376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925</TotalTime>
  <Words>94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264</cp:revision>
  <cp:lastPrinted>2021-07-20T08:57:41Z</cp:lastPrinted>
  <dcterms:created xsi:type="dcterms:W3CDTF">2021-06-21T09:41:39Z</dcterms:created>
  <dcterms:modified xsi:type="dcterms:W3CDTF">2024-07-25T02:19:49Z</dcterms:modified>
</cp:coreProperties>
</file>