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MF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ファインクロス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ピンク・グリーン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素材：ポリエステル・ポリアミド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300×300×2mm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,170×120×8mm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マイクロファイバーファインクロスは、なめらかな手触りで使い心地抜群。極細繊維がホコリや汚れを拭き取ります。食器・眼鏡・スマホのお手入れや、窓ガラス・鏡のお掃除など多用途で使えます。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EFC5C0F4-DC8B-B165-E5DA-31660F514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06" y="1369360"/>
            <a:ext cx="3577413" cy="35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2024-07-25T02:19:49Z</dcterms:modified>
</cp:coreProperties>
</file>