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防寒アルミシート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1300×2100mm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,75×140×15mm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軽量＆コンパクトで携帯用に便利な防寒保温のアルミシート。緊急時や災害時の保温ブランケット・簡易防水シートにはもちろん、キャンプなどのアウトドアや、屋外スポーツ観戦時にも重宝します。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40A1AA5-BE15-22D1-2F37-6BA6DF0F7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37" y="1380802"/>
            <a:ext cx="3634058" cy="36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2024-07-25T02:19:50Z</dcterms:modified>
</cp:coreProperties>
</file>