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5" d="100"/>
          <a:sy n="105" d="100"/>
        </p:scale>
        <p:origin x="10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水取るクロス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オリジナル台紙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素材：ポリエステル、ピスコース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380×380×3mm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,204×150×10mm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水周りのお掃除に最適！抜群の吸収力で人気の水取るクロスを全面フルカラーのオリジナルデザイン台紙に梱包して、独自の販促品を製作します。大きな広告スペースで効果的な</a:t>
            </a:r>
            <a:r>
              <a:rPr lang="en-US" altLang="ja-JP" sz="1600" dirty="0"/>
              <a:t>PR</a:t>
            </a:r>
            <a:r>
              <a:rPr lang="ja-JP" altLang="en-US" sz="1600" dirty="0"/>
              <a:t>が可能です。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0" name="図 79">
            <a:extLst>
              <a:ext uri="{FF2B5EF4-FFF2-40B4-BE49-F238E27FC236}">
                <a16:creationId xmlns:a16="http://schemas.microsoft.com/office/drawing/2014/main" id="{1CD440E2-7536-06BD-0CDB-1ACA04B08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06" y="1411148"/>
            <a:ext cx="3606546" cy="36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1027</TotalTime>
  <Words>77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270</cp:revision>
  <cp:lastPrinted>2021-07-20T08:57:41Z</cp:lastPrinted>
  <dcterms:created xsi:type="dcterms:W3CDTF">2021-06-21T09:41:39Z</dcterms:created>
  <dcterms:modified xsi:type="dcterms:W3CDTF">2024-07-25T02:19:50Z</dcterms:modified>
</cp:coreProperties>
</file>