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2" d="100"/>
          <a:sy n="92" d="100"/>
        </p:scale>
        <p:origin x="516" y="-6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6in1</a:t>
            </a:r>
            <a:r>
              <a:rPr lang="ja-JP" altLang="en-US" sz="2000" dirty="0">
                <a:solidFill>
                  <a:schemeClr val="bg1"/>
                </a:solidFill>
                <a:latin typeface="Meiryo UI" panose="020B0604030504040204" pitchFamily="34" charset="-128"/>
                <a:ea typeface="Meiryo UI" panose="020B0604030504040204" pitchFamily="34" charset="-128"/>
              </a:rPr>
              <a:t>マルチペン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色アソート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ブラック・レッド</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・鉄</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12×16×155mm</a:t>
            </a:r>
          </a:p>
          <a:p>
            <a:r>
              <a:rPr lang="ja-JP" altLang="en-US" sz="900" dirty="0">
                <a:latin typeface="Meiryo UI" panose="020B0604030504040204" pitchFamily="34" charset="-128"/>
                <a:ea typeface="Meiryo UI" panose="020B0604030504040204" pitchFamily="34" charset="-128"/>
              </a:rPr>
              <a:t>包装：ポリ袋入り</a:t>
            </a:r>
            <a:r>
              <a:rPr lang="en-US" altLang="ja-JP" sz="900" dirty="0">
                <a:latin typeface="Meiryo UI" panose="020B0604030504040204" pitchFamily="34" charset="-128"/>
                <a:ea typeface="Meiryo UI" panose="020B0604030504040204" pitchFamily="34" charset="-128"/>
              </a:rPr>
              <a:t>,12×16×155mm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ペン１本に、ボールペン・タッチペン・クリーナー・ドライバー・スマホスタンド・物さし</a:t>
            </a:r>
            <a:r>
              <a:rPr lang="en-US" altLang="ja-JP" sz="1600" dirty="0"/>
              <a:t>6</a:t>
            </a:r>
            <a:r>
              <a:rPr lang="ja-JP" altLang="en-US" sz="1600" dirty="0"/>
              <a:t>つの機能を集約しました。様々な場面で使ってもらえるのでノベルティグッズにぴったりです。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55EC7F2E-6455-54CF-941D-6B156D3DC7EE}"/>
              </a:ext>
            </a:extLst>
          </p:cNvPr>
          <p:cNvPicPr>
            <a:picLocks noChangeAspect="1"/>
          </p:cNvPicPr>
          <p:nvPr/>
        </p:nvPicPr>
        <p:blipFill>
          <a:blip r:embed="rId5"/>
          <a:stretch>
            <a:fillRect/>
          </a:stretch>
        </p:blipFill>
        <p:spPr>
          <a:xfrm>
            <a:off x="740123" y="1371901"/>
            <a:ext cx="3560089" cy="356008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665</TotalTime>
  <Words>73</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247</cp:revision>
  <cp:lastPrinted>2021-07-20T08:57:41Z</cp:lastPrinted>
  <dcterms:created xsi:type="dcterms:W3CDTF">2021-06-21T09:41:39Z</dcterms:created>
  <dcterms:modified xsi:type="dcterms:W3CDTF">2024-07-25T02:19:50Z</dcterms:modified>
</cp:coreProperties>
</file>