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38" y="3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反射テープ付きナップサック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ライトブルー・オレンジ</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350×410(mm)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25g</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暗い夜道を通る事が多い方に是非とも使用して頂きたいのがこちらの「反射テープ付きナップサック」。事故が多発しやすい夜間移動時、あなたの心強い味方となってくれます。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8F4723BE-A3FD-E813-A988-63C1A814BCE2}"/>
              </a:ext>
            </a:extLst>
          </p:cNvPr>
          <p:cNvPicPr>
            <a:picLocks noChangeAspect="1"/>
          </p:cNvPicPr>
          <p:nvPr/>
        </p:nvPicPr>
        <p:blipFill>
          <a:blip r:embed="rId5"/>
          <a:stretch>
            <a:fillRect/>
          </a:stretch>
        </p:blipFill>
        <p:spPr>
          <a:xfrm>
            <a:off x="724120" y="1384308"/>
            <a:ext cx="3641208" cy="364120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539</TotalTime>
  <Words>82</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2024-07-25T02:19:51Z</dcterms:modified>
</cp:coreProperties>
</file>