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ミニ扇風機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TPE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サイズ：プロペラ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:86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心棒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:Φ15×138(mm)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パソコンの</a:t>
            </a:r>
            <a:r>
              <a:rPr lang="en-US" altLang="ja-JP" sz="1600" dirty="0"/>
              <a:t>USB</a:t>
            </a:r>
            <a:r>
              <a:rPr lang="ja-JP" altLang="en-US" sz="1600" dirty="0"/>
              <a:t>ポートに差し込んで向きを調節したり、モバイルバッテリーに差し込んで屋外のイベントやスポーツ観戦等でも使用でき、場所を選ばず持ち運び便利なアイテムです。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D835347A-0987-3333-59D5-9C3079F3D5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45739"/>
            <a:ext cx="3641682" cy="364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1123</TotalTime>
  <Words>75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2024-08-26T07:05:12Z</dcterms:modified>
</cp:coreProperties>
</file>