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メモ付きハンディ電卓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130×80×22mm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,135×85×28mm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電卓・メモ帳・ボールペンが一体になった便利なステーショナリー。メモ帳はなくなったら市販品で補充可能。ケース外側と電卓の</a:t>
            </a:r>
            <a:r>
              <a:rPr lang="en-US" altLang="ja-JP" sz="1600" dirty="0"/>
              <a:t>2</a:t>
            </a:r>
            <a:r>
              <a:rPr lang="ja-JP" altLang="en-US" sz="1600" dirty="0"/>
              <a:t>ヶ所に名入れができます。社内備品・ノベルティ両方で使えます。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76C03DB0-BAE0-3775-1B77-310326C40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02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2024-07-25T02:19:52Z</dcterms:modified>
</cp:coreProperties>
</file>