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43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封筒用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MF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大判マジッククロス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オレンジ・グリーン・ブルー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素材：ポリエステル・ナイロン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300×300×2mm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,160×105×10mm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封筒に入れて、チラシ・案内状と一緒にお渡しできる。超極細繊維が汚れを落とす大判</a:t>
            </a:r>
            <a:r>
              <a:rPr lang="en-US" altLang="ja-JP" sz="1600" dirty="0"/>
              <a:t>30cm</a:t>
            </a:r>
            <a:r>
              <a:rPr lang="ja-JP" altLang="en-US" sz="1600" dirty="0"/>
              <a:t>マイクロファイバークロスの封筒用サイズ。台紙のオリジナル・のしデザインも承ります。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BD508C52-6446-22EF-1208-F4D0FEFE02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07" y="1381430"/>
            <a:ext cx="3643849" cy="364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669</TotalTime>
  <Words>80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2024-07-25T02:19:53Z</dcterms:modified>
</cp:coreProperties>
</file>