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438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封筒用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MF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クリーナークロス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色アソート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ピンク・グリーン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素材：ポリエステル・ポリアミド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300×300×2mm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包装：ポリ袋入り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,170×110×10mm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レンズ・モニター類のお掃除に最適なマイクロファイバークリーナークロス。封筒に入れて、チラシ・案内状と一緒にお渡しできる封筒用サイズです。台紙のオリジナル・のしデザインも承ります。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83ABED73-3A0F-2828-6A6E-58F66773D5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845" y="1356845"/>
            <a:ext cx="3630576" cy="363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675</TotalTime>
  <Words>77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245</cp:revision>
  <cp:lastPrinted>2021-07-20T08:57:41Z</cp:lastPrinted>
  <dcterms:created xsi:type="dcterms:W3CDTF">2021-06-21T09:41:39Z</dcterms:created>
  <dcterms:modified xsi:type="dcterms:W3CDTF">2024-07-25T02:19:53Z</dcterms:modified>
</cp:coreProperties>
</file>