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ぬりエコバック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B(12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どうぶつ・くるま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素材：不織布・パラフィン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220×220×80mm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,150×120×30mm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付属の</a:t>
            </a:r>
            <a:r>
              <a:rPr lang="en-US" altLang="ja-JP" sz="1600" dirty="0"/>
              <a:t>12</a:t>
            </a:r>
            <a:r>
              <a:rPr lang="ja-JP" altLang="en-US" sz="1600" dirty="0"/>
              <a:t>色クレヨンで自由に塗り絵を楽しめるエコトートバッグ。モデルルームやショールームで配布すれば、お子が塗り絵に集中してくれるので、ご夫婦揃っての商談がスムーズに行えます。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1E89FD89-E7B3-2864-0F70-961B85AC0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04" y="1378772"/>
            <a:ext cx="3655217" cy="365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2024-07-25T02:19:54Z</dcterms:modified>
</cp:coreProperties>
</file>