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8" d="100"/>
          <a:sy n="108" d="100"/>
        </p:scale>
        <p:origin x="57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ぬりエコバック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C(24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色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)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色アソート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どうぶつ・くるま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素材：不織布・パラフィン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220×220×80mm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包装：ポリ袋入り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,150×120×30mm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塗り絵ができるエコトートバッグと</a:t>
            </a:r>
            <a:r>
              <a:rPr lang="en-US" altLang="ja-JP" sz="1600" dirty="0"/>
              <a:t>24</a:t>
            </a:r>
            <a:r>
              <a:rPr lang="ja-JP" altLang="en-US" sz="1600" dirty="0"/>
              <a:t>色クレヨンがセットになりました。展示場やショールームでお子様にプレゼントして、塗り絵に集中している間に大人達はじっくりと商談を行えます。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1" name="図 30">
            <a:extLst>
              <a:ext uri="{FF2B5EF4-FFF2-40B4-BE49-F238E27FC236}">
                <a16:creationId xmlns:a16="http://schemas.microsoft.com/office/drawing/2014/main" id="{DE834753-80B6-E287-0069-22D62BC128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206" y="1378873"/>
            <a:ext cx="3627216" cy="362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674</TotalTime>
  <Words>85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245</cp:revision>
  <cp:lastPrinted>2021-07-20T08:57:41Z</cp:lastPrinted>
  <dcterms:created xsi:type="dcterms:W3CDTF">2021-06-21T09:41:39Z</dcterms:created>
  <dcterms:modified xsi:type="dcterms:W3CDTF">2024-07-25T02:19:54Z</dcterms:modified>
</cp:coreProperties>
</file>