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3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ぴかりんライト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グリーン・ブルー・ピンク</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31×37×130mm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,35×40×135mm</a:t>
            </a:r>
          </a:p>
          <a:p>
            <a:r>
              <a:rPr lang="ja-JP" altLang="en-US" sz="900" dirty="0">
                <a:latin typeface="Meiryo UI" panose="020B0604030504040204" pitchFamily="34" charset="-128"/>
                <a:ea typeface="Meiryo UI" panose="020B0604030504040204" pitchFamily="34" charset="-128"/>
              </a:rPr>
              <a:t>備考：単三電池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単</a:t>
            </a:r>
            <a:r>
              <a:rPr lang="en-US" altLang="ja-JP" sz="1600" dirty="0"/>
              <a:t>3</a:t>
            </a:r>
            <a:r>
              <a:rPr lang="ja-JP" altLang="en-US" sz="1600" dirty="0"/>
              <a:t>電池一本で使える。トーチとランタン</a:t>
            </a:r>
            <a:r>
              <a:rPr lang="en-US" altLang="ja-JP" sz="1600" dirty="0"/>
              <a:t>2WAY</a:t>
            </a:r>
            <a:r>
              <a:rPr lang="ja-JP" altLang="en-US" sz="1600" dirty="0"/>
              <a:t>仕様のぴかりんライト。コンパクトなハンディサイズなので、普段の持ち歩き用や非常用の防災リュックにも忍ばせておきたいアイテムです。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AC7EC689-7BD0-7072-7169-33C25E127903}"/>
              </a:ext>
            </a:extLst>
          </p:cNvPr>
          <p:cNvPicPr>
            <a:picLocks noChangeAspect="1"/>
          </p:cNvPicPr>
          <p:nvPr/>
        </p:nvPicPr>
        <p:blipFill>
          <a:blip r:embed="rId5"/>
          <a:stretch>
            <a:fillRect/>
          </a:stretch>
        </p:blipFill>
        <p:spPr>
          <a:xfrm>
            <a:off x="643122" y="1363620"/>
            <a:ext cx="3670369" cy="367036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882</TotalTime>
  <Words>89</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2024-07-25T02:19:56Z</dcterms:modified>
</cp:coreProperties>
</file>