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簡易ウイルス対策セット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携帯用のアルコール消毒スプレーと、立体構造＆伸縮しやすい素材のサラッとした付け心地の</a:t>
            </a:r>
            <a:r>
              <a:rPr lang="en-US" altLang="ja-JP" sz="1600" dirty="0"/>
              <a:t>ECO</a:t>
            </a:r>
            <a:r>
              <a:rPr lang="ja-JP" altLang="en-US" sz="1600" dirty="0"/>
              <a:t>マスクをひとつにした、簡易ウィルス対策セット。配布用ノベルティに最適な商品です。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23073B9-02F1-876F-C0C5-EC4F7F82E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0" y="1343663"/>
            <a:ext cx="3709000" cy="37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60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2024-07-25T02:19:58Z</dcterms:modified>
</cp:coreProperties>
</file>