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簡易ウイルス対策セット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包装：裸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備考：名入れはケース単位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携帯しやすいクリアポーチに、アルコール消毒スプレー・個別装不織布マスク・アルコールウェットティッシュ・非接触ドアオープナーを収納した、ノベルティに最適な簡易ウイルス対策セットです。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583F6CC2-5026-9F4E-64E2-D976665F9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78" y="1363540"/>
            <a:ext cx="3687384" cy="36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59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2024-07-25T02:19:58Z</dcterms:modified>
</cp:coreProperties>
</file>