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3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new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サラッとひんやりマスク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素材：ポリエステル、ポリウレタン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125×135mm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包装：デザイン袋入り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,150×200×5mm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通気性がよく、ムレにくい！サラッとひんやりした付け心地のマスク。水に濡らすと冷感が更にアップします。耳ヒモのアジャスターでサイズ調整可能。手洗いして繰り返し使用できます。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EE4ABB1C-0CD9-D40E-C032-C90F77D72D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274" y="1378510"/>
            <a:ext cx="3726269" cy="372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744</TotalTime>
  <Words>76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253</cp:revision>
  <cp:lastPrinted>2021-07-20T08:57:41Z</cp:lastPrinted>
  <dcterms:created xsi:type="dcterms:W3CDTF">2021-06-21T09:41:39Z</dcterms:created>
  <dcterms:modified xsi:type="dcterms:W3CDTF">2024-07-25T02:19:58Z</dcterms:modified>
</cp:coreProperties>
</file>