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9" d="100"/>
          <a:sy n="89" d="100"/>
        </p:scale>
        <p:origin x="54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あ、かるい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!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ルーペ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、アクリル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90×185×23mm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包装：化粧箱入り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,25×95×190mm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2014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軽いから手が疲れにくい！明るいから目が疲れにくい！倍率</a:t>
            </a:r>
            <a:r>
              <a:rPr lang="en-US" altLang="ja-JP" sz="1600" dirty="0"/>
              <a:t>2.5</a:t>
            </a:r>
            <a:r>
              <a:rPr lang="ja-JP" altLang="en-US" sz="1600" dirty="0"/>
              <a:t>倍のレンズと</a:t>
            </a:r>
            <a:r>
              <a:rPr lang="en-US" altLang="ja-JP" sz="1600" dirty="0"/>
              <a:t>LED</a:t>
            </a:r>
            <a:r>
              <a:rPr lang="ja-JP" altLang="en-US" sz="1600" dirty="0"/>
              <a:t>ライトを備えた操作も簡単なルーペ。名入れをすれば、オリジナルの贈答・記念品用ルーペを製作できます。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95" name="図 94">
            <a:extLst>
              <a:ext uri="{FF2B5EF4-FFF2-40B4-BE49-F238E27FC236}">
                <a16:creationId xmlns:a16="http://schemas.microsoft.com/office/drawing/2014/main" id="{05E42C91-20AD-2581-CCA8-A8D3043394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413" y="1386220"/>
            <a:ext cx="3614530" cy="361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991</TotalTime>
  <Words>73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272</cp:revision>
  <cp:lastPrinted>2021-07-20T08:57:41Z</cp:lastPrinted>
  <dcterms:created xsi:type="dcterms:W3CDTF">2021-06-21T09:41:39Z</dcterms:created>
  <dcterms:modified xsi:type="dcterms:W3CDTF">2024-07-25T02:20:00Z</dcterms:modified>
</cp:coreProperties>
</file>