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デスクライト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、シリコン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41cmmm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,68×35×130mm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パソコンの</a:t>
            </a:r>
            <a:r>
              <a:rPr lang="en-US" altLang="ja-JP" sz="1600" dirty="0"/>
              <a:t>USB</a:t>
            </a:r>
            <a:r>
              <a:rPr lang="ja-JP" altLang="en-US" sz="1600" dirty="0"/>
              <a:t>ポートに挿すだけで使える</a:t>
            </a:r>
            <a:r>
              <a:rPr lang="en-US" altLang="ja-JP" sz="1600" dirty="0"/>
              <a:t>USB</a:t>
            </a:r>
            <a:r>
              <a:rPr lang="ja-JP" altLang="en-US" sz="1600" dirty="0"/>
              <a:t>給電式デスクライト。卓上やベッドサイドで使いやすい、</a:t>
            </a:r>
            <a:r>
              <a:rPr lang="en-US" altLang="ja-JP" sz="1600" dirty="0"/>
              <a:t>360</a:t>
            </a:r>
            <a:r>
              <a:rPr lang="ja-JP" altLang="en-US" sz="1600" dirty="0"/>
              <a:t>度角度調整自由なフレキシブルアームを採用。明るさは</a:t>
            </a:r>
            <a:r>
              <a:rPr lang="en-US" altLang="ja-JP" sz="1600" dirty="0"/>
              <a:t>3</a:t>
            </a:r>
            <a:r>
              <a:rPr lang="ja-JP" altLang="en-US" sz="1600" dirty="0"/>
              <a:t>段階で調整できます。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6B6E9AF-377C-5D10-674D-37F605E89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37" y="1435347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2024-08-05T02:21:29Z</dcterms:modified>
</cp:coreProperties>
</file>