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0" d="100"/>
          <a:sy n="90" d="100"/>
        </p:scale>
        <p:origin x="43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歯周ケア歯ブラシ </a:t>
            </a:r>
            <a:r>
              <a:rPr lang="en-US" altLang="ja-JP" sz="2000" dirty="0" err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Slippi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超コンパクト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色アソート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オレンジ、パープル、ブルー、イエロー、ピンク、グリーン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素材：毛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飽和ポリエステル樹脂 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:PP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サイズ：柄長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175mm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包装：化粧箱入り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,210×32×15mm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備考：日本製。「材質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毛の材質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飽和ポリエステル樹脂 柄の材質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ポリプロピレン。毛のかたさ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ふつう 耐熱温度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:6℃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」表記必須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小さめのお口でも使い易い</a:t>
            </a:r>
            <a:r>
              <a:rPr lang="en-US" altLang="ja-JP" sz="1600" dirty="0"/>
              <a:t>!</a:t>
            </a:r>
            <a:r>
              <a:rPr lang="ja-JP" altLang="en-US" sz="1600" dirty="0"/>
              <a:t>奥歯まで届きやすい、超コンパクトヘッドの歯周ケア歯ブラシ。優しい磨き心地で歯周ポケットまでケアできる日本製品です。粗品・景品用など多用途で使えます。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9AA9078D-F3A5-9A24-103F-4E080891A0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555" y="1371901"/>
            <a:ext cx="3643524" cy="364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652</TotalTime>
  <Words>135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241</cp:revision>
  <cp:lastPrinted>2021-07-20T08:57:41Z</cp:lastPrinted>
  <dcterms:created xsi:type="dcterms:W3CDTF">2021-06-21T09:41:39Z</dcterms:created>
  <dcterms:modified xsi:type="dcterms:W3CDTF">2024-07-25T02:20:01Z</dcterms:modified>
</cp:coreProperties>
</file>