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簡易ウィルス対策セット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包装：ポーチ入り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受注後のセット組み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</a:t>
            </a:r>
            <a:r>
              <a:rPr lang="ja-JP" altLang="en-US" sz="1600" dirty="0"/>
              <a:t>つのアイテムをまとめた簡易ウィルス対策セット。速乾性</a:t>
            </a:r>
            <a:r>
              <a:rPr lang="en-US" altLang="ja-JP" sz="1600" dirty="0"/>
              <a:t>eco</a:t>
            </a:r>
            <a:r>
              <a:rPr lang="ja-JP" altLang="en-US" sz="1600" dirty="0"/>
              <a:t>マスク・個包装不織布マスク・アルコール除菌ウェット・携帯用アルコールジェルを、携帯に便利なクリアポーチに収納しています。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4C87388F-1A76-6C77-FA47-550AB950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66" y="143656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2024-07-25T02:20:02Z</dcterms:modified>
</cp:coreProperties>
</file>