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サッと持ち出すコンパクト防災セット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120×210×25mm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包装：白箱入り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120×210×25mm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防災グッズ</a:t>
            </a:r>
            <a:r>
              <a:rPr lang="en-US" altLang="ja-JP" sz="1600" dirty="0"/>
              <a:t>4</a:t>
            </a:r>
            <a:r>
              <a:rPr lang="ja-JP" altLang="en-US" sz="1600" dirty="0"/>
              <a:t>アイテムをコンパクトにまとめた、いざという時に役立つ簡易防災セット。コミックサイズで薄型の白箱入りなので、場所をとらず身近な場所に常に備えておくことができます。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054A3D5-07B7-B90B-5DE6-9A00C9597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30" y="1371901"/>
            <a:ext cx="3646504" cy="36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2024-07-25T02:20:02Z</dcterms:modified>
</cp:coreProperties>
</file>