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サッと持ち出すコンパクト防災セット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210×30×140mm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包装：ポーチ入り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210×30×140mm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受注後のセット組み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携帯に便利なポーチに災害時に役立つ防災アイテム</a:t>
            </a:r>
            <a:r>
              <a:rPr lang="en-US" altLang="ja-JP" sz="1600" dirty="0"/>
              <a:t>10</a:t>
            </a:r>
            <a:r>
              <a:rPr lang="ja-JP" altLang="en-US" sz="1600" dirty="0"/>
              <a:t>点を収納したセット。身近な場所に備えておけば、いざという時にサッと持ち出せます。防災啓発キャンペーンのノベルティグッズに最適です。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206F55A-802B-4DC4-4438-B0B31DFFF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06" y="1459275"/>
            <a:ext cx="3588045" cy="35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2024-07-25T02:20:03Z</dcterms:modified>
</cp:coreProperties>
</file>