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クリーンセット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,155×160×35mm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受注後のセット組み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埃や汚れを拭き取るふわふわダスター・用途別に色分けして使えるマイクロファイバークロス・速乾</a:t>
            </a:r>
            <a:r>
              <a:rPr lang="en-US" altLang="ja-JP" sz="1600" dirty="0"/>
              <a:t>eco</a:t>
            </a:r>
            <a:r>
              <a:rPr lang="ja-JP" altLang="en-US" sz="1600" dirty="0"/>
              <a:t>マスクの</a:t>
            </a:r>
            <a:r>
              <a:rPr lang="en-US" altLang="ja-JP" sz="1600" dirty="0"/>
              <a:t>3</a:t>
            </a:r>
            <a:r>
              <a:rPr lang="ja-JP" altLang="en-US" sz="1600" dirty="0"/>
              <a:t>アイテムを収納したお掃除用ギフトセット。贈答品や景品としてご活用ください。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786C1A0D-7EE7-614C-D002-71A5FD573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06" y="1360371"/>
            <a:ext cx="3669385" cy="36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63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2024-07-25T02:20:03Z</dcterms:modified>
</cp:coreProperties>
</file>