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クリーンセット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,155×160×35mm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受注後のセット組み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贈答品や賞品をはじめ、多用途で活用できるお掃除用ギフトセット。用途別に色分けして使えるマイクロファイバークロス・速乾</a:t>
            </a:r>
            <a:r>
              <a:rPr lang="en-US" altLang="ja-JP" sz="1600" dirty="0"/>
              <a:t>eco</a:t>
            </a:r>
            <a:r>
              <a:rPr lang="ja-JP" altLang="en-US" sz="1600" dirty="0"/>
              <a:t>マスクの</a:t>
            </a:r>
            <a:r>
              <a:rPr lang="en-US" altLang="ja-JP" sz="1600" dirty="0"/>
              <a:t>2</a:t>
            </a:r>
            <a:r>
              <a:rPr lang="ja-JP" altLang="en-US" sz="1600" dirty="0"/>
              <a:t>アイテムをおしゃれな化粧箱に収納しました。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7" name="図 96">
            <a:extLst>
              <a:ext uri="{FF2B5EF4-FFF2-40B4-BE49-F238E27FC236}">
                <a16:creationId xmlns:a16="http://schemas.microsoft.com/office/drawing/2014/main" id="{5DB2D251-554F-E39D-C91B-EC2EECA2A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42049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62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2024-07-25T02:20:04Z</dcterms:modified>
</cp:coreProperties>
</file>