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ぬりえコースター（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カラー展開：ナチュラル（コルク地）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素材：パラフィン（クレヨン）コルク材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サイズ：コルク：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90×90×3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クレヨン：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92×52×10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備考：コルクは天然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の自然由来の素材です。オリジナル印刷はコルク種皮や凸凹の影響を受けます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6</a:t>
            </a:r>
            <a:r>
              <a:rPr lang="ja-JP" altLang="en-US" sz="1600" dirty="0"/>
              <a:t>色クレヨンで塗り絵も楽しめるコルクコースター。塗り絵を楽しんだ後は、オリジナルコースターとして毎日愛用できます。</a:t>
            </a:r>
            <a:r>
              <a:rPr lang="en-US" altLang="ja-JP" sz="1600" dirty="0"/>
              <a:t>500</a:t>
            </a:r>
            <a:r>
              <a:rPr lang="ja-JP" altLang="en-US" sz="1600" dirty="0"/>
              <a:t>枚からのご注文で丸型やオリジナル絵柄の変更を承ります。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530247F6-2C62-ADDA-DA0A-B13CC2DD3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73" y="1411148"/>
            <a:ext cx="3560900" cy="35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107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2024-07-25T02:20:05Z</dcterms:modified>
</cp:coreProperties>
</file>