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ぬりえコースター（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色クレヨン）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カラー展開：ナチュラル（コルク地）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素材：パラフィン（クレヨン）コルク材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サイズ：コルク：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90×90×3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クレヨン：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97×92×10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塗り絵ができるコルクコースターと</a:t>
            </a:r>
            <a:r>
              <a:rPr lang="en-US" altLang="ja-JP" sz="1600" dirty="0"/>
              <a:t>12</a:t>
            </a:r>
            <a:r>
              <a:rPr lang="ja-JP" altLang="en-US" sz="1600" dirty="0"/>
              <a:t>色クレヨンのセット。塗り絵を楽しんだ後はマイコースターとして毎日愛用できます。</a:t>
            </a:r>
            <a:r>
              <a:rPr lang="en-US" altLang="ja-JP" sz="1600" dirty="0"/>
              <a:t>500</a:t>
            </a:r>
            <a:r>
              <a:rPr lang="ja-JP" altLang="en-US" sz="1600" dirty="0"/>
              <a:t>枚からのオーダーで丸型やオリジナル絵柄への変更が可能です。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86605795-E25C-FE8B-A3F8-396AC4E1C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71345"/>
            <a:ext cx="3633293" cy="36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2024-07-25T02:20:05Z</dcterms:modified>
</cp:coreProperties>
</file>