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どこでもピタッとゴミ袋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3P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210×360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備考：３枚セット。別注では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枚入り、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枚入りに変更や長型台紙も選べます。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デスク・キッチン・リビング・アウトドアなど、テープで留めて何処でも設置できるゴミ袋。パッケージのアドポケットに名刺やチラシを入れて、配布・ポスティング用ノベルティにご活用ください。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3BE7A324-7418-FD60-23A3-63AA9F444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93" y="1376168"/>
            <a:ext cx="3653588" cy="36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2024-07-25T02:20:05Z</dcterms:modified>
</cp:coreProperties>
</file>