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1048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卓上イルミネーション加湿器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 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78×78×121mm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オシャレなイルミネーション機能付きで容量</a:t>
            </a:r>
            <a:r>
              <a:rPr lang="en-US" altLang="ja-JP" sz="1600" dirty="0"/>
              <a:t>260ml</a:t>
            </a:r>
            <a:r>
              <a:rPr lang="ja-JP" altLang="en-US" sz="1600" dirty="0"/>
              <a:t>の卓上加湿器。</a:t>
            </a:r>
            <a:r>
              <a:rPr lang="en-US" altLang="ja-JP" sz="1600" dirty="0"/>
              <a:t>USB</a:t>
            </a:r>
            <a:r>
              <a:rPr lang="ja-JP" altLang="en-US" sz="1600" dirty="0"/>
              <a:t>電源で動く超音波式で、どこでも馴染むシンプル＆コンパクトなデザイン。ノベルティやキャンペーン賞品に最適です。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F7A199D1-6F58-715F-C817-800C9D583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49" y="1371901"/>
            <a:ext cx="3600147" cy="36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</TotalTime>
  <Words>63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2024-07-25T02:20:06Z</dcterms:modified>
</cp:coreProperties>
</file>