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1048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アロマ加湿器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富士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Φ133×132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USB</a:t>
            </a:r>
            <a:r>
              <a:rPr lang="ja-JP" altLang="en-US" sz="1600" dirty="0"/>
              <a:t>電源で動く、</a:t>
            </a:r>
            <a:r>
              <a:rPr lang="en-US" altLang="ja-JP" sz="1600" dirty="0"/>
              <a:t>7</a:t>
            </a:r>
            <a:r>
              <a:rPr lang="ja-JP" altLang="en-US" sz="1600" dirty="0"/>
              <a:t>色イルミネーション機能付きのアロマ加湿器。タンク容量</a:t>
            </a:r>
            <a:r>
              <a:rPr lang="en-US" altLang="ja-JP" sz="1600" dirty="0"/>
              <a:t>350ml</a:t>
            </a:r>
            <a:r>
              <a:rPr lang="ja-JP" altLang="en-US" sz="1600" dirty="0"/>
              <a:t>でコンパクトでもしっかり加湿できます。転倒しにくい低重心型の可愛いフォルムが特徴です。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B688E906-C588-50D1-E143-4EBBC4178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14" y="1461115"/>
            <a:ext cx="3510933" cy="35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66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2024-07-25T02:20:06Z</dcterms:modified>
</cp:coreProperties>
</file>