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684" y="-4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TotalTime>
  <Words>97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2024-07-25T02:20:07Z</dcterms:modified>
</cp:coreProperties>
</file>