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ぬりえ帳セット（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色クレヨン）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素材：パラフィン（クレヨン）、紙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サイズ：ぬりえ帳：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148×105×2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クレヨン：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92×52×10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55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6</a:t>
            </a:r>
            <a:r>
              <a:rPr lang="ja-JP" altLang="en-US" sz="1600" dirty="0"/>
              <a:t>色クレヨンと表裏含め</a:t>
            </a:r>
            <a:r>
              <a:rPr lang="en-US" altLang="ja-JP" sz="1600" dirty="0"/>
              <a:t>8</a:t>
            </a:r>
            <a:r>
              <a:rPr lang="ja-JP" altLang="en-US" sz="1600" dirty="0"/>
              <a:t>ページのぬりえ帳がセットになった、お子様に大人気のアイテムです。オーダー数</a:t>
            </a:r>
            <a:r>
              <a:rPr lang="en-US" altLang="ja-JP" sz="1600" dirty="0"/>
              <a:t>1,000</a:t>
            </a:r>
            <a:r>
              <a:rPr lang="ja-JP" altLang="en-US" sz="1600" dirty="0"/>
              <a:t>枚よりぬりえ帳の表紙や柄のデザインカスタムを承ります。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5" name="図 74">
            <a:extLst>
              <a:ext uri="{FF2B5EF4-FFF2-40B4-BE49-F238E27FC236}">
                <a16:creationId xmlns:a16="http://schemas.microsoft.com/office/drawing/2014/main" id="{75E8C1E4-ADE4-F41E-9D56-DE47952F63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527" y="1357340"/>
            <a:ext cx="367665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815</TotalTime>
  <Words>83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261</cp:revision>
  <cp:lastPrinted>2021-07-20T08:57:41Z</cp:lastPrinted>
  <dcterms:created xsi:type="dcterms:W3CDTF">2021-06-21T09:41:39Z</dcterms:created>
  <dcterms:modified xsi:type="dcterms:W3CDTF">2024-07-25T02:20:07Z</dcterms:modified>
</cp:coreProperties>
</file>