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ぬりえ帳セット（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素材：パラフィン（クレヨン）、紙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サイズ：ぬりえ帳：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148×105×2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クレヨン：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97×92×10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お子様に大人気！表裏含め</a:t>
            </a:r>
            <a:r>
              <a:rPr lang="en-US" altLang="ja-JP" sz="1600" dirty="0"/>
              <a:t>8</a:t>
            </a:r>
            <a:r>
              <a:rPr lang="ja-JP" altLang="en-US" sz="1600" dirty="0"/>
              <a:t>ページのぬりえ帳と</a:t>
            </a:r>
            <a:r>
              <a:rPr lang="en-US" altLang="ja-JP" sz="1600" dirty="0"/>
              <a:t>12</a:t>
            </a:r>
            <a:r>
              <a:rPr lang="ja-JP" altLang="en-US" sz="1600" dirty="0"/>
              <a:t>色クレヨンがセットになったアイテムです。ぬりえ帳の表紙や柄のデザインカスタムは、オーダー数</a:t>
            </a:r>
            <a:r>
              <a:rPr lang="en-US" altLang="ja-JP" sz="1600" dirty="0"/>
              <a:t>1,000</a:t>
            </a:r>
            <a:r>
              <a:rPr lang="ja-JP" altLang="en-US" sz="1600" dirty="0"/>
              <a:t>枚より承ります。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DC557DB3-E002-87C4-ADEA-AD7AB0E3F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0" y="1401894"/>
            <a:ext cx="3576274" cy="35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2024-07-25T02:20:07Z</dcterms:modified>
</cp:coreProperties>
</file>