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ぬりえ帳セット（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色えんぴつ）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素材：間伐材（色鉛筆）、紙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サイズ：ぬりえ帳：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148×105×2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色鉛筆：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50×100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表裏含め</a:t>
            </a:r>
            <a:r>
              <a:rPr lang="en-US" altLang="ja-JP" sz="1600" dirty="0"/>
              <a:t>8</a:t>
            </a:r>
            <a:r>
              <a:rPr lang="ja-JP" altLang="en-US" sz="1600" dirty="0"/>
              <a:t>ページのぬりえ帳と</a:t>
            </a:r>
            <a:r>
              <a:rPr lang="en-US" altLang="ja-JP" sz="1600" dirty="0"/>
              <a:t>6</a:t>
            </a:r>
            <a:r>
              <a:rPr lang="ja-JP" altLang="en-US" sz="1600" dirty="0"/>
              <a:t>本の色えんぴつをセットにした商品。注文数</a:t>
            </a:r>
            <a:r>
              <a:rPr lang="en-US" altLang="ja-JP" sz="1600" dirty="0"/>
              <a:t>1,000</a:t>
            </a:r>
            <a:r>
              <a:rPr lang="ja-JP" altLang="en-US" sz="1600" dirty="0"/>
              <a:t>枚より表紙や柄のデザインカスタムが可能です。お子様が塗り絵に集中すれば商談も進めることができます。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CF277CC4-7DBE-ECCE-59E3-201BAED59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32" y="1347808"/>
            <a:ext cx="3708827" cy="370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</TotalTime>
  <Words>90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264</cp:revision>
  <cp:lastPrinted>2021-07-20T08:57:41Z</cp:lastPrinted>
  <dcterms:created xsi:type="dcterms:W3CDTF">2021-06-21T09:41:39Z</dcterms:created>
  <dcterms:modified xsi:type="dcterms:W3CDTF">2024-07-25T02:20:08Z</dcterms:modified>
</cp:coreProperties>
</file>